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0"/>
  </p:normalViewPr>
  <p:slideViewPr>
    <p:cSldViewPr snapToGrid="0">
      <p:cViewPr varScale="1">
        <p:scale>
          <a:sx n="105" d="100"/>
          <a:sy n="105" d="100"/>
        </p:scale>
        <p:origin x="108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50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46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2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3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3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8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8B83B86-AFD1-3543-9AC1-2DB397C3E29B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47734F7-0CC8-7A4B-B43C-0B8FCD9E6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F2AA2A-5651-D54A-A7D5-2B156CB82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22" y="675690"/>
            <a:ext cx="4074663" cy="660091"/>
          </a:xfrm>
        </p:spPr>
        <p:txBody>
          <a:bodyPr>
            <a:normAutofit fontScale="92500" lnSpcReduction="20000"/>
          </a:bodyPr>
          <a:lstStyle/>
          <a:p>
            <a:r>
              <a:rPr lang="en-US" sz="1600" kern="100" dirty="0">
                <a:solidFill>
                  <a:schemeClr val="bg1"/>
                </a:solidFill>
                <a:effectLst/>
                <a:latin typeface="Baskerville" panose="02020502070401020303" pitchFamily="18" charset="0"/>
                <a:ea typeface="Baskerville" panose="02020502070401020303" pitchFamily="18" charset="0"/>
                <a:cs typeface="Times New Roman" panose="02020603050405020304" pitchFamily="18" charset="0"/>
              </a:rPr>
              <a:t>Taking care of your mental health is essential for overall well-being. Here are ten self-care tips to help maintain and improve mental health:</a:t>
            </a:r>
          </a:p>
          <a:p>
            <a:endParaRPr lang="en-US" sz="1600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9BCE84-2200-9212-72CF-81D04A449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6322" y="65129"/>
            <a:ext cx="1262110" cy="11418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F95A0D8-4214-F654-4F2F-D98C85906AA2}"/>
              </a:ext>
            </a:extLst>
          </p:cNvPr>
          <p:cNvSpPr txBox="1">
            <a:spLocks/>
          </p:cNvSpPr>
          <p:nvPr/>
        </p:nvSpPr>
        <p:spPr>
          <a:xfrm>
            <a:off x="3172574" y="-621699"/>
            <a:ext cx="6315456" cy="142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Self-Care Tips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45408C-7906-0C7D-51BF-11881F89A004}"/>
              </a:ext>
            </a:extLst>
          </p:cNvPr>
          <p:cNvSpPr txBox="1"/>
          <p:nvPr/>
        </p:nvSpPr>
        <p:spPr>
          <a:xfrm>
            <a:off x="468605" y="1551282"/>
            <a:ext cx="5407939" cy="566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1. **Establish a Routine:**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Having a daily routine can create structure and provide a sense of predictability. This helps in reducing stress and anxiety by knowing what's coming next.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2. **Prioritize Sleep:**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Aim for 7-9 hours of quality sleep per night. Sleep is crucial for emotional regulation and cognitive function.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3. **Exercise Regularly:**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Physical activity releases endorphins, which can improve mood. Aim for at least 30 minutes of moderate exercise most days of the week.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4. **Eat a Balanced Diet:**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Consume a variety of whole foods, including fruits, vegetables, lean proteins, and whole grains. Proper nutrition supports brain health and energy levels.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5. **Practice Mindfulness and Meditation:**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Spend a few minutes each day focusing on your breath or guided meditations. This can decrease stress and increase your awareness of the present moment</a:t>
            </a:r>
            <a:r>
              <a:rPr lang="en-US" sz="1100" b="1" kern="100" dirty="0"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1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BA476-549E-72AE-2547-0D094BC11BD3}"/>
              </a:ext>
            </a:extLst>
          </p:cNvPr>
          <p:cNvSpPr txBox="1"/>
          <p:nvPr/>
        </p:nvSpPr>
        <p:spPr>
          <a:xfrm>
            <a:off x="5876544" y="800701"/>
            <a:ext cx="5312832" cy="605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6. **Stay Connected:**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Maintain strong social connections with friends and family. Regular communication with loved ones provides support and reduces feelings of isolation.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7. **Set Boundaries:**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Learn to say no and establish limits to prevent burnout. Protect your time and energy by not overcommitting.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8. **Engage in Hobbies:**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Spend time doing activities you enjoy, whether it's reading, painting, gardening, or playing a musical instrument. Hobbies can be a healthy outlet for stress relief.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24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9. **Journal for Self-Reflection:**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- Writing down your thoughts and feelings can help clarify your emotions and provide perspective. It can also track patterns and triggers in your mental health.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100" b="1" kern="100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10. **Seek Professional Help:**</a:t>
            </a:r>
            <a:endParaRPr lang="en-US" sz="11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100" b="1" dirty="0">
                <a:solidFill>
                  <a:schemeClr val="bg1"/>
                </a:solidFill>
                <a:effectLst/>
                <a:latin typeface="Chalkboard" panose="03050602040202020205" pitchFamily="66" charset="77"/>
                <a:ea typeface="Aptos" panose="020B0004020202020204" pitchFamily="34" charset="0"/>
                <a:cs typeface="Times New Roman" panose="02020603050405020304" pitchFamily="18" charset="0"/>
              </a:rPr>
              <a:t>    - Consider therapy or counseling if you're struggling to manage your mental health. Professionals can provide support and strategies tailored to your needs.</a:t>
            </a:r>
            <a:r>
              <a:rPr lang="en-US" sz="1100" b="1" dirty="0">
                <a:solidFill>
                  <a:schemeClr val="bg1"/>
                </a:solidFill>
                <a:effectLst/>
              </a:rPr>
              <a:t> 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2892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</TotalTime>
  <Words>373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Baskerville</vt:lpstr>
      <vt:lpstr>Chalkboard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Booker Jr</dc:creator>
  <cp:lastModifiedBy>James Booker Jr</cp:lastModifiedBy>
  <cp:revision>1</cp:revision>
  <dcterms:created xsi:type="dcterms:W3CDTF">2025-03-13T16:13:45Z</dcterms:created>
  <dcterms:modified xsi:type="dcterms:W3CDTF">2025-03-13T16:26:48Z</dcterms:modified>
</cp:coreProperties>
</file>